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C12E87-AE25-4735-8657-3B2833298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4609F6-9C20-46DD-B19B-23FA4E7BEC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E1C381-0584-4634-8682-ACDFE37EF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B41F11-6212-4BA7-936C-06DD5B6F7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D05898-97FB-4179-9F3E-417D17EE5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87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99DF7-FE19-428E-8886-066AE7A5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802BEE-E370-4490-9A17-540283337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AA9CA2-09D8-4E7B-9211-964848DC6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4A1223-5299-4E51-B714-7F6F1FB90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28A9E7-083C-43AC-B62A-A6F2800DE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166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503F3-54E3-45E0-81FD-71A2D283B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D97767-CA70-40D4-978F-EB8A8FE41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EC7F27-B89D-4C39-AC4C-8E0039171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076DDD-F0D8-4B09-996B-BB313B651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5D0206-442E-47C0-A182-259E32772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941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95C61-B224-4A58-B8AB-4DD26CCAE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2C10DA-042E-4A30-BA4E-22FA45FEE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2038BB-4902-4BE5-8AA4-3224557B50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3E96FF-81F0-40BF-8856-C8BFF8A8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F4ECBF4-66CF-4FC1-AC6B-3A2992707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CA85A1-4167-4B4B-89AB-5CB432800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84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439887-DD50-4F50-A916-BFF9F2133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168C01-6725-4F76-B654-4D9D8B293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E3BB7E-C652-4073-96E0-04B117BCB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79641D3-3D75-4CF5-B9EE-91D27E3DBD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12B3400-C962-4982-B035-4774820DD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07058A9-0B9E-4C80-A1D8-59C34BE4E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52092B-3865-4354-97CA-8B0352C01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B66F3F8-3047-4C88-B55B-972F62119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9288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7BCB2-4BD5-4FDF-A147-35D538CE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53B18DF-8CC3-4E15-BD1B-90242CF28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5F5A902-82AB-4DE7-A03E-7E7AD0D71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7CE7ECF-20BC-4D31-A26C-2DC37FA6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695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E083E4A-30B4-44C3-AFDF-66D80B784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B6C5ABB-956D-4F50-BC8F-D12398AFB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5B6F0C-21CB-4ED7-A1CB-2E3C8EE4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518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1163E-FCB3-4B1E-9C00-416520A63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2F2C10-AF0D-491F-AE92-9B9AFA38A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229F4B-BCB7-45AA-B7B9-B1F42DD63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5C45CB-0B3E-434A-9B3D-7E6330257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9ED5F7-5BD6-4A9B-A2E9-B8A49C948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411973-468A-4FC5-8E0F-A2C402363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444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30E32-D9A9-4BF5-8697-CA99D7424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7C8F922-38EB-49FB-B024-EB2BD050C8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BC22E6-67F0-4B6B-AB8F-87D626709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EB9B4B-AE34-4360-90BA-8D31293D5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3058A70-8273-4653-A4E8-52251F759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C7602A-22AB-40DE-8247-939D176CE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689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0DFF9-09C0-4446-B3CC-0D055224C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F5FE27-3EEB-4ECB-8941-CD8A7E4775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402C53-3262-46B3-8997-9F08AD198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F1E332-7C44-482D-9DDF-0F9CE9A39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799DD0-ED84-4D53-B56E-3921E3772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3945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1F42141-9C27-4CC0-BF28-E1491088A3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4BADD8-6146-4004-B1DF-99DA8FEA9D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1E86E6-5C6F-491B-ADF4-54778618A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9914DF-4D8F-457A-9168-358EC64C1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242E4A-E46C-45E3-8FAF-4B99AEE62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684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68393B4-A2FD-4C16-BD72-D027352FD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2C59EF-E6AF-4837-95CA-92B0B4C99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166ADC-20B2-4542-B7E2-EE582ED06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7AA4E-C5E3-4863-909E-8C1FDA97DCFB}" type="datetimeFigureOut">
              <a:rPr lang="pt-BR" smtClean="0"/>
              <a:t>19/03/2021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424F2-FC94-461F-A317-05BEBB53F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9F8910-8079-4CF8-AAF9-9FED3D210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95125-319F-4B32-B0A2-0E93ECA9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890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2A8D56F1-39C1-4DE5-BA57-13D2BA4D1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88455"/>
            <a:ext cx="9144000" cy="921508"/>
          </a:xfrm>
        </p:spPr>
        <p:txBody>
          <a:bodyPr>
            <a:normAutofit/>
          </a:bodyPr>
          <a:lstStyle/>
          <a:p>
            <a:r>
              <a:rPr lang="pt-BR" sz="1900" b="1" dirty="0">
                <a:latin typeface="Arial" panose="020B0604020202020204" pitchFamily="34" charset="0"/>
                <a:cs typeface="Arial" panose="020B0604020202020204" pitchFamily="34" charset="0"/>
              </a:rPr>
              <a:t>Título 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2322AF46-3FEF-49DB-A38D-BE76735C9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631"/>
            <a:ext cx="9144000" cy="1150034"/>
          </a:xfrm>
        </p:spPr>
        <p:txBody>
          <a:bodyPr>
            <a:norm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</a:p>
          <a:p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Instituição:</a:t>
            </a:r>
          </a:p>
        </p:txBody>
      </p:sp>
    </p:spTree>
    <p:extLst>
      <p:ext uri="{BB962C8B-B14F-4D97-AF65-F5344CB8AC3E}">
        <p14:creationId xmlns:p14="http://schemas.microsoft.com/office/powerpoint/2010/main" val="827868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378EC0-B8A0-4DF6-9EED-B95784213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03C55EE-380A-4AC0-AA87-CFD4FFC247B6}"/>
              </a:ext>
            </a:extLst>
          </p:cNvPr>
          <p:cNvSpPr txBox="1">
            <a:spLocks/>
          </p:cNvSpPr>
          <p:nvPr/>
        </p:nvSpPr>
        <p:spPr>
          <a:xfrm>
            <a:off x="0" y="469456"/>
            <a:ext cx="8862646" cy="703581"/>
          </a:xfrm>
          <a:prstGeom prst="rect">
            <a:avLst/>
          </a:prstGeom>
          <a:gradFill flip="none" rotWithShape="1">
            <a:gsLst>
              <a:gs pos="9000">
                <a:srgbClr val="F3F8FC">
                  <a:alpha val="0"/>
                </a:srgbClr>
              </a:gs>
              <a:gs pos="63000">
                <a:srgbClr val="F78A75"/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19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887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378EC0-B8A0-4DF6-9EED-B95784213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03C55EE-380A-4AC0-AA87-CFD4FFC247B6}"/>
              </a:ext>
            </a:extLst>
          </p:cNvPr>
          <p:cNvSpPr txBox="1">
            <a:spLocks/>
          </p:cNvSpPr>
          <p:nvPr/>
        </p:nvSpPr>
        <p:spPr>
          <a:xfrm>
            <a:off x="0" y="469456"/>
            <a:ext cx="8862646" cy="703581"/>
          </a:xfrm>
          <a:prstGeom prst="rect">
            <a:avLst/>
          </a:prstGeom>
          <a:gradFill flip="none" rotWithShape="1">
            <a:gsLst>
              <a:gs pos="9000">
                <a:srgbClr val="F3F8FC">
                  <a:alpha val="0"/>
                </a:srgbClr>
              </a:gs>
              <a:gs pos="63000">
                <a:srgbClr val="F78A75"/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9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AGRADECIMENTOS </a:t>
            </a:r>
            <a:endParaRPr lang="pt-BR" sz="19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9247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Título 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</dc:title>
  <dc:creator>Mariana Almeida</dc:creator>
  <cp:lastModifiedBy>Mariana Almeida</cp:lastModifiedBy>
  <cp:revision>1</cp:revision>
  <dcterms:created xsi:type="dcterms:W3CDTF">2021-03-19T03:46:20Z</dcterms:created>
  <dcterms:modified xsi:type="dcterms:W3CDTF">2021-03-19T03:49:51Z</dcterms:modified>
</cp:coreProperties>
</file>